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72" r:id="rId4"/>
    <p:sldId id="260" r:id="rId5"/>
    <p:sldId id="268" r:id="rId6"/>
    <p:sldId id="269" r:id="rId7"/>
    <p:sldId id="274" r:id="rId8"/>
    <p:sldId id="275" r:id="rId9"/>
    <p:sldId id="276" r:id="rId10"/>
    <p:sldId id="277" r:id="rId11"/>
    <p:sldId id="273" r:id="rId12"/>
    <p:sldId id="263" r:id="rId13"/>
    <p:sldId id="270" r:id="rId14"/>
    <p:sldId id="261"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A4211-AAE7-E846-996D-C07212070A5C}" v="30" dt="2022-04-18T23:19:42.0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204" autoAdjust="0"/>
  </p:normalViewPr>
  <p:slideViewPr>
    <p:cSldViewPr snapToGrid="0">
      <p:cViewPr varScale="1">
        <p:scale>
          <a:sx n="94" d="100"/>
          <a:sy n="94" d="100"/>
        </p:scale>
        <p:origin x="1288"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Bracefield" userId="S::bracefield2@middleton.school.nz::d64b1e77-fcfe-4377-8f23-1bdeb7587d81" providerId="AD" clId="Web-{D7C9858A-634A-A791-C3A6-8C430DA102BF}"/>
    <pc:docChg chg="addSld modSld">
      <pc:chgData name="Joshua Bracefield" userId="S::bracefield2@middleton.school.nz::d64b1e77-fcfe-4377-8f23-1bdeb7587d81" providerId="AD" clId="Web-{D7C9858A-634A-A791-C3A6-8C430DA102BF}" dt="2022-03-30T20:18:14.216" v="469"/>
      <pc:docMkLst>
        <pc:docMk/>
      </pc:docMkLst>
      <pc:sldChg chg="modSp add replId">
        <pc:chgData name="Joshua Bracefield" userId="S::bracefield2@middleton.school.nz::d64b1e77-fcfe-4377-8f23-1bdeb7587d81" providerId="AD" clId="Web-{D7C9858A-634A-A791-C3A6-8C430DA102BF}" dt="2022-03-30T20:18:14.216" v="469"/>
        <pc:sldMkLst>
          <pc:docMk/>
          <pc:sldMk cId="1973556824" sldId="275"/>
        </pc:sldMkLst>
        <pc:spChg chg="mod">
          <ac:chgData name="Joshua Bracefield" userId="S::bracefield2@middleton.school.nz::d64b1e77-fcfe-4377-8f23-1bdeb7587d81" providerId="AD" clId="Web-{D7C9858A-634A-A791-C3A6-8C430DA102BF}" dt="2022-03-30T20:16:08.322" v="83" actId="20577"/>
          <ac:spMkLst>
            <pc:docMk/>
            <pc:sldMk cId="1973556824" sldId="275"/>
            <ac:spMk id="91" creationId="{00000000-0000-0000-0000-000000000000}"/>
          </ac:spMkLst>
        </pc:spChg>
        <pc:graphicFrameChg chg="mod modGraphic">
          <ac:chgData name="Joshua Bracefield" userId="S::bracefield2@middleton.school.nz::d64b1e77-fcfe-4377-8f23-1bdeb7587d81" providerId="AD" clId="Web-{D7C9858A-634A-A791-C3A6-8C430DA102BF}" dt="2022-03-30T20:18:14.216" v="469"/>
          <ac:graphicFrameMkLst>
            <pc:docMk/>
            <pc:sldMk cId="1973556824" sldId="275"/>
            <ac:graphicFrameMk id="92" creationId="{00000000-0000-0000-0000-000000000000}"/>
          </ac:graphicFrameMkLst>
        </pc:graphicFrameChg>
      </pc:sldChg>
    </pc:docChg>
  </pc:docChgLst>
  <pc:docChgLst>
    <pc:chgData name="Joshua Bracefield" userId="d64b1e77-fcfe-4377-8f23-1bdeb7587d81" providerId="ADAL" clId="{14DA4211-AAE7-E846-996D-C07212070A5C}"/>
    <pc:docChg chg="undo redo custSel addSld modSld sldOrd">
      <pc:chgData name="Joshua Bracefield" userId="d64b1e77-fcfe-4377-8f23-1bdeb7587d81" providerId="ADAL" clId="{14DA4211-AAE7-E846-996D-C07212070A5C}" dt="2022-04-18T23:19:42.070" v="6333"/>
      <pc:docMkLst>
        <pc:docMk/>
      </pc:docMkLst>
      <pc:sldChg chg="modSp mod">
        <pc:chgData name="Joshua Bracefield" userId="d64b1e77-fcfe-4377-8f23-1bdeb7587d81" providerId="ADAL" clId="{14DA4211-AAE7-E846-996D-C07212070A5C}" dt="2022-04-13T21:11:14.893" v="1492" actId="20577"/>
        <pc:sldMkLst>
          <pc:docMk/>
          <pc:sldMk cId="1362934084" sldId="256"/>
        </pc:sldMkLst>
        <pc:spChg chg="mod">
          <ac:chgData name="Joshua Bracefield" userId="d64b1e77-fcfe-4377-8f23-1bdeb7587d81" providerId="ADAL" clId="{14DA4211-AAE7-E846-996D-C07212070A5C}" dt="2022-04-13T21:11:14.893" v="1492" actId="20577"/>
          <ac:spMkLst>
            <pc:docMk/>
            <pc:sldMk cId="1362934084" sldId="256"/>
            <ac:spMk id="2" creationId="{A96C2811-5704-42C1-869B-16E29CB6572E}"/>
          </ac:spMkLst>
        </pc:spChg>
        <pc:spChg chg="mod">
          <ac:chgData name="Joshua Bracefield" userId="d64b1e77-fcfe-4377-8f23-1bdeb7587d81" providerId="ADAL" clId="{14DA4211-AAE7-E846-996D-C07212070A5C}" dt="2022-03-21T21:02:00.537" v="99" actId="20577"/>
          <ac:spMkLst>
            <pc:docMk/>
            <pc:sldMk cId="1362934084" sldId="256"/>
            <ac:spMk id="3" creationId="{930E6464-DA98-43C8-B6C9-594748754628}"/>
          </ac:spMkLst>
        </pc:spChg>
      </pc:sldChg>
      <pc:sldChg chg="addSp delSp modSp mod setBg">
        <pc:chgData name="Joshua Bracefield" userId="d64b1e77-fcfe-4377-8f23-1bdeb7587d81" providerId="ADAL" clId="{14DA4211-AAE7-E846-996D-C07212070A5C}" dt="2022-04-05T02:54:31.808" v="1462" actId="1076"/>
        <pc:sldMkLst>
          <pc:docMk/>
          <pc:sldMk cId="3838895173" sldId="258"/>
        </pc:sldMkLst>
        <pc:spChg chg="mod">
          <ac:chgData name="Joshua Bracefield" userId="d64b1e77-fcfe-4377-8f23-1bdeb7587d81" providerId="ADAL" clId="{14DA4211-AAE7-E846-996D-C07212070A5C}" dt="2022-04-05T02:39:27.178" v="1450" actId="26606"/>
          <ac:spMkLst>
            <pc:docMk/>
            <pc:sldMk cId="3838895173" sldId="258"/>
            <ac:spMk id="2" creationId="{0D168B5A-EFF4-4803-8DA6-5994B306EBAF}"/>
          </ac:spMkLst>
        </pc:spChg>
        <pc:spChg chg="mod">
          <ac:chgData name="Joshua Bracefield" userId="d64b1e77-fcfe-4377-8f23-1bdeb7587d81" providerId="ADAL" clId="{14DA4211-AAE7-E846-996D-C07212070A5C}" dt="2022-04-05T02:54:12.921" v="1461" actId="14100"/>
          <ac:spMkLst>
            <pc:docMk/>
            <pc:sldMk cId="3838895173" sldId="258"/>
            <ac:spMk id="4" creationId="{F7FB308A-232B-4B31-A59D-BD561ECFBE8B}"/>
          </ac:spMkLst>
        </pc:spChg>
        <pc:spChg chg="add del">
          <ac:chgData name="Joshua Bracefield" userId="d64b1e77-fcfe-4377-8f23-1bdeb7587d81" providerId="ADAL" clId="{14DA4211-AAE7-E846-996D-C07212070A5C}" dt="2022-04-05T02:39:27.178" v="1450" actId="26606"/>
          <ac:spMkLst>
            <pc:docMk/>
            <pc:sldMk cId="3838895173" sldId="258"/>
            <ac:spMk id="11" creationId="{2550BE34-C2B8-49B8-8519-67A8CAD51AE9}"/>
          </ac:spMkLst>
        </pc:spChg>
        <pc:spChg chg="add del">
          <ac:chgData name="Joshua Bracefield" userId="d64b1e77-fcfe-4377-8f23-1bdeb7587d81" providerId="ADAL" clId="{14DA4211-AAE7-E846-996D-C07212070A5C}" dt="2022-04-05T02:39:27.178" v="1450" actId="26606"/>
          <ac:spMkLst>
            <pc:docMk/>
            <pc:sldMk cId="3838895173" sldId="258"/>
            <ac:spMk id="13" creationId="{A7457DD9-5A45-400A-AB4B-4B4EDECA25F1}"/>
          </ac:spMkLst>
        </pc:spChg>
        <pc:spChg chg="add del">
          <ac:chgData name="Joshua Bracefield" userId="d64b1e77-fcfe-4377-8f23-1bdeb7587d81" providerId="ADAL" clId="{14DA4211-AAE7-E846-996D-C07212070A5C}" dt="2022-04-05T02:39:27.178" v="1450" actId="26606"/>
          <ac:spMkLst>
            <pc:docMk/>
            <pc:sldMk cId="3838895173" sldId="258"/>
            <ac:spMk id="15" creationId="{441CF7D6-A660-431A-B0BB-140A0D5556B6}"/>
          </ac:spMkLst>
        </pc:spChg>
        <pc:spChg chg="add del">
          <ac:chgData name="Joshua Bracefield" userId="d64b1e77-fcfe-4377-8f23-1bdeb7587d81" providerId="ADAL" clId="{14DA4211-AAE7-E846-996D-C07212070A5C}" dt="2022-04-05T02:39:27.178" v="1450" actId="26606"/>
          <ac:spMkLst>
            <pc:docMk/>
            <pc:sldMk cId="3838895173" sldId="258"/>
            <ac:spMk id="17" creationId="{0570A85B-3810-4F95-97B0-CBF4CCDB381C}"/>
          </ac:spMkLst>
        </pc:spChg>
        <pc:graphicFrameChg chg="mod modGraphic">
          <ac:chgData name="Joshua Bracefield" userId="d64b1e77-fcfe-4377-8f23-1bdeb7587d81" providerId="ADAL" clId="{14DA4211-AAE7-E846-996D-C07212070A5C}" dt="2022-04-05T02:54:31.808" v="1462" actId="1076"/>
          <ac:graphicFrameMkLst>
            <pc:docMk/>
            <pc:sldMk cId="3838895173" sldId="258"/>
            <ac:graphicFrameMk id="6" creationId="{A0658CEC-C8BE-4EBE-8618-7B97BA7329B8}"/>
          </ac:graphicFrameMkLst>
        </pc:graphicFrameChg>
      </pc:sldChg>
      <pc:sldChg chg="addSp delSp modSp mod setBg">
        <pc:chgData name="Joshua Bracefield" userId="d64b1e77-fcfe-4377-8f23-1bdeb7587d81" providerId="ADAL" clId="{14DA4211-AAE7-E846-996D-C07212070A5C}" dt="2022-04-11T00:31:02.924" v="1463" actId="1076"/>
        <pc:sldMkLst>
          <pc:docMk/>
          <pc:sldMk cId="3760331451" sldId="260"/>
        </pc:sldMkLst>
        <pc:spChg chg="mod">
          <ac:chgData name="Joshua Bracefield" userId="d64b1e77-fcfe-4377-8f23-1bdeb7587d81" providerId="ADAL" clId="{14DA4211-AAE7-E846-996D-C07212070A5C}" dt="2022-03-29T21:02:39.745" v="953" actId="26606"/>
          <ac:spMkLst>
            <pc:docMk/>
            <pc:sldMk cId="3760331451" sldId="260"/>
            <ac:spMk id="2" creationId="{321F8E66-F9B8-4062-8E8D-D5ADB11625DA}"/>
          </ac:spMkLst>
        </pc:spChg>
        <pc:spChg chg="mod">
          <ac:chgData name="Joshua Bracefield" userId="d64b1e77-fcfe-4377-8f23-1bdeb7587d81" providerId="ADAL" clId="{14DA4211-AAE7-E846-996D-C07212070A5C}" dt="2022-03-29T21:02:39.745" v="953" actId="26606"/>
          <ac:spMkLst>
            <pc:docMk/>
            <pc:sldMk cId="3760331451" sldId="260"/>
            <ac:spMk id="4" creationId="{937BF58F-E358-4625-919F-7C3D6EEBA8FB}"/>
          </ac:spMkLst>
        </pc:spChg>
        <pc:spChg chg="add del">
          <ac:chgData name="Joshua Bracefield" userId="d64b1e77-fcfe-4377-8f23-1bdeb7587d81" providerId="ADAL" clId="{14DA4211-AAE7-E846-996D-C07212070A5C}" dt="2022-03-29T21:02:39.745" v="953" actId="26606"/>
          <ac:spMkLst>
            <pc:docMk/>
            <pc:sldMk cId="3760331451" sldId="260"/>
            <ac:spMk id="10" creationId="{3CD9DF72-87A3-404E-A828-84CBF11A8303}"/>
          </ac:spMkLst>
        </pc:spChg>
        <pc:picChg chg="add mod ord">
          <ac:chgData name="Joshua Bracefield" userId="d64b1e77-fcfe-4377-8f23-1bdeb7587d81" providerId="ADAL" clId="{14DA4211-AAE7-E846-996D-C07212070A5C}" dt="2022-04-11T00:31:02.924" v="1463" actId="1076"/>
          <ac:picMkLst>
            <pc:docMk/>
            <pc:sldMk cId="3760331451" sldId="260"/>
            <ac:picMk id="5" creationId="{B47EC644-7E13-C046-B063-255E50E9BCB7}"/>
          </ac:picMkLst>
        </pc:picChg>
        <pc:picChg chg="add mod">
          <ac:chgData name="Joshua Bracefield" userId="d64b1e77-fcfe-4377-8f23-1bdeb7587d81" providerId="ADAL" clId="{14DA4211-AAE7-E846-996D-C07212070A5C}" dt="2022-03-29T21:04:04.035" v="962" actId="962"/>
          <ac:picMkLst>
            <pc:docMk/>
            <pc:sldMk cId="3760331451" sldId="260"/>
            <ac:picMk id="7" creationId="{E9BB2F44-FA7D-6445-8D21-D84B5F030F14}"/>
          </ac:picMkLst>
        </pc:picChg>
        <pc:cxnChg chg="add del">
          <ac:chgData name="Joshua Bracefield" userId="d64b1e77-fcfe-4377-8f23-1bdeb7587d81" providerId="ADAL" clId="{14DA4211-AAE7-E846-996D-C07212070A5C}" dt="2022-03-29T21:02:39.745" v="953" actId="26606"/>
          <ac:cxnSpMkLst>
            <pc:docMk/>
            <pc:sldMk cId="3760331451" sldId="260"/>
            <ac:cxnSpMk id="12" creationId="{20E3A342-4D61-4E3F-AF90-1AB42AEB96CC}"/>
          </ac:cxnSpMkLst>
        </pc:cxnChg>
      </pc:sldChg>
      <pc:sldChg chg="addSp modSp mod">
        <pc:chgData name="Joshua Bracefield" userId="d64b1e77-fcfe-4377-8f23-1bdeb7587d81" providerId="ADAL" clId="{14DA4211-AAE7-E846-996D-C07212070A5C}" dt="2022-03-29T21:17:44.974" v="1029" actId="962"/>
        <pc:sldMkLst>
          <pc:docMk/>
          <pc:sldMk cId="0" sldId="268"/>
        </pc:sldMkLst>
        <pc:spChg chg="mod">
          <ac:chgData name="Joshua Bracefield" userId="d64b1e77-fcfe-4377-8f23-1bdeb7587d81" providerId="ADAL" clId="{14DA4211-AAE7-E846-996D-C07212070A5C}" dt="2022-03-29T21:16:10.032" v="1021" actId="20577"/>
          <ac:spMkLst>
            <pc:docMk/>
            <pc:sldMk cId="0" sldId="268"/>
            <ac:spMk id="86" creationId="{00000000-0000-0000-0000-000000000000}"/>
          </ac:spMkLst>
        </pc:spChg>
        <pc:picChg chg="add mod">
          <ac:chgData name="Joshua Bracefield" userId="d64b1e77-fcfe-4377-8f23-1bdeb7587d81" providerId="ADAL" clId="{14DA4211-AAE7-E846-996D-C07212070A5C}" dt="2022-03-29T21:17:44.974" v="1029" actId="962"/>
          <ac:picMkLst>
            <pc:docMk/>
            <pc:sldMk cId="0" sldId="268"/>
            <ac:picMk id="3" creationId="{6BA4219C-1FF5-C848-8564-B902E275DA82}"/>
          </ac:picMkLst>
        </pc:picChg>
      </pc:sldChg>
      <pc:sldChg chg="modSp mod">
        <pc:chgData name="Joshua Bracefield" userId="d64b1e77-fcfe-4377-8f23-1bdeb7587d81" providerId="ADAL" clId="{14DA4211-AAE7-E846-996D-C07212070A5C}" dt="2022-03-30T01:29:27.032" v="1203" actId="20577"/>
        <pc:sldMkLst>
          <pc:docMk/>
          <pc:sldMk cId="0" sldId="269"/>
        </pc:sldMkLst>
        <pc:spChg chg="mod">
          <ac:chgData name="Joshua Bracefield" userId="d64b1e77-fcfe-4377-8f23-1bdeb7587d81" providerId="ADAL" clId="{14DA4211-AAE7-E846-996D-C07212070A5C}" dt="2022-03-30T01:27:25.196" v="1087" actId="1076"/>
          <ac:spMkLst>
            <pc:docMk/>
            <pc:sldMk cId="0" sldId="269"/>
            <ac:spMk id="4" creationId="{518343B6-2201-4ACD-B907-770BC22E8B26}"/>
          </ac:spMkLst>
        </pc:spChg>
        <pc:spChg chg="mod">
          <ac:chgData name="Joshua Bracefield" userId="d64b1e77-fcfe-4377-8f23-1bdeb7587d81" providerId="ADAL" clId="{14DA4211-AAE7-E846-996D-C07212070A5C}" dt="2022-03-30T01:29:27.032" v="1203" actId="20577"/>
          <ac:spMkLst>
            <pc:docMk/>
            <pc:sldMk cId="0" sldId="269"/>
            <ac:spMk id="91" creationId="{00000000-0000-0000-0000-000000000000}"/>
          </ac:spMkLst>
        </pc:spChg>
        <pc:graphicFrameChg chg="mod modGraphic">
          <ac:chgData name="Joshua Bracefield" userId="d64b1e77-fcfe-4377-8f23-1bdeb7587d81" providerId="ADAL" clId="{14DA4211-AAE7-E846-996D-C07212070A5C}" dt="2022-03-30T01:28:39.102" v="1169" actId="20577"/>
          <ac:graphicFrameMkLst>
            <pc:docMk/>
            <pc:sldMk cId="0" sldId="269"/>
            <ac:graphicFrameMk id="92" creationId="{00000000-0000-0000-0000-000000000000}"/>
          </ac:graphicFrameMkLst>
        </pc:graphicFrameChg>
      </pc:sldChg>
      <pc:sldChg chg="addSp delSp modSp mod">
        <pc:chgData name="Joshua Bracefield" userId="d64b1e77-fcfe-4377-8f23-1bdeb7587d81" providerId="ADAL" clId="{14DA4211-AAE7-E846-996D-C07212070A5C}" dt="2022-03-24T05:34:14.475" v="948" actId="20577"/>
        <pc:sldMkLst>
          <pc:docMk/>
          <pc:sldMk cId="975627948" sldId="272"/>
        </pc:sldMkLst>
        <pc:graphicFrameChg chg="add del mod modGraphic">
          <ac:chgData name="Joshua Bracefield" userId="d64b1e77-fcfe-4377-8f23-1bdeb7587d81" providerId="ADAL" clId="{14DA4211-AAE7-E846-996D-C07212070A5C}" dt="2022-03-24T05:34:14.475" v="948" actId="20577"/>
          <ac:graphicFrameMkLst>
            <pc:docMk/>
            <pc:sldMk cId="975627948" sldId="272"/>
            <ac:graphicFrameMk id="6" creationId="{A02ECB3F-5E1A-4602-8844-49609D54ADF8}"/>
          </ac:graphicFrameMkLst>
        </pc:graphicFrameChg>
      </pc:sldChg>
      <pc:sldChg chg="modSp mod">
        <pc:chgData name="Joshua Bracefield" userId="d64b1e77-fcfe-4377-8f23-1bdeb7587d81" providerId="ADAL" clId="{14DA4211-AAE7-E846-996D-C07212070A5C}" dt="2022-04-18T23:10:13.664" v="5990" actId="20577"/>
        <pc:sldMkLst>
          <pc:docMk/>
          <pc:sldMk cId="270828811" sldId="273"/>
        </pc:sldMkLst>
        <pc:spChg chg="mod">
          <ac:chgData name="Joshua Bracefield" userId="d64b1e77-fcfe-4377-8f23-1bdeb7587d81" providerId="ADAL" clId="{14DA4211-AAE7-E846-996D-C07212070A5C}" dt="2022-04-18T23:10:13.664" v="5990" actId="20577"/>
          <ac:spMkLst>
            <pc:docMk/>
            <pc:sldMk cId="270828811" sldId="273"/>
            <ac:spMk id="4" creationId="{8CD07A82-A944-4A9B-9A52-515DAC30878A}"/>
          </ac:spMkLst>
        </pc:spChg>
      </pc:sldChg>
      <pc:sldChg chg="addSp delSp modSp mod ord">
        <pc:chgData name="Joshua Bracefield" userId="d64b1e77-fcfe-4377-8f23-1bdeb7587d81" providerId="ADAL" clId="{14DA4211-AAE7-E846-996D-C07212070A5C}" dt="2022-04-13T21:15:32.974" v="5989" actId="1076"/>
        <pc:sldMkLst>
          <pc:docMk/>
          <pc:sldMk cId="89592267" sldId="274"/>
        </pc:sldMkLst>
        <pc:spChg chg="mod">
          <ac:chgData name="Joshua Bracefield" userId="d64b1e77-fcfe-4377-8f23-1bdeb7587d81" providerId="ADAL" clId="{14DA4211-AAE7-E846-996D-C07212070A5C}" dt="2022-04-04T00:28:28.428" v="1263" actId="20577"/>
          <ac:spMkLst>
            <pc:docMk/>
            <pc:sldMk cId="89592267" sldId="274"/>
            <ac:spMk id="2" creationId="{1CC5D32F-7C18-4D00-8D54-2FB046F0A206}"/>
          </ac:spMkLst>
        </pc:spChg>
        <pc:picChg chg="mod">
          <ac:chgData name="Joshua Bracefield" userId="d64b1e77-fcfe-4377-8f23-1bdeb7587d81" providerId="ADAL" clId="{14DA4211-AAE7-E846-996D-C07212070A5C}" dt="2022-04-13T21:15:32.974" v="5989" actId="1076"/>
          <ac:picMkLst>
            <pc:docMk/>
            <pc:sldMk cId="89592267" sldId="274"/>
            <ac:picMk id="3" creationId="{3F82BB0C-5860-909B-ADCF-A03E445969A6}"/>
          </ac:picMkLst>
        </pc:picChg>
        <pc:picChg chg="add del mod">
          <ac:chgData name="Joshua Bracefield" userId="d64b1e77-fcfe-4377-8f23-1bdeb7587d81" providerId="ADAL" clId="{14DA4211-AAE7-E846-996D-C07212070A5C}" dt="2022-04-04T00:36:13.982" v="1404" actId="478"/>
          <ac:picMkLst>
            <pc:docMk/>
            <pc:sldMk cId="89592267" sldId="274"/>
            <ac:picMk id="5" creationId="{A3EB9601-3048-B549-8A62-5E18F981756B}"/>
          </ac:picMkLst>
        </pc:picChg>
      </pc:sldChg>
      <pc:sldChg chg="addSp delSp modSp add mod ord">
        <pc:chgData name="Joshua Bracefield" userId="d64b1e77-fcfe-4377-8f23-1bdeb7587d81" providerId="ADAL" clId="{14DA4211-AAE7-E846-996D-C07212070A5C}" dt="2022-04-18T23:12:14.306" v="6015" actId="962"/>
        <pc:sldMkLst>
          <pc:docMk/>
          <pc:sldMk cId="1802923923" sldId="276"/>
        </pc:sldMkLst>
        <pc:spChg chg="mod">
          <ac:chgData name="Joshua Bracefield" userId="d64b1e77-fcfe-4377-8f23-1bdeb7587d81" providerId="ADAL" clId="{14DA4211-AAE7-E846-996D-C07212070A5C}" dt="2022-04-18T23:11:39.800" v="6006" actId="20577"/>
          <ac:spMkLst>
            <pc:docMk/>
            <pc:sldMk cId="1802923923" sldId="276"/>
            <ac:spMk id="86" creationId="{00000000-0000-0000-0000-000000000000}"/>
          </ac:spMkLst>
        </pc:spChg>
        <pc:picChg chg="del mod">
          <ac:chgData name="Joshua Bracefield" userId="d64b1e77-fcfe-4377-8f23-1bdeb7587d81" providerId="ADAL" clId="{14DA4211-AAE7-E846-996D-C07212070A5C}" dt="2022-04-18T23:11:44.239" v="6008" actId="478"/>
          <ac:picMkLst>
            <pc:docMk/>
            <pc:sldMk cId="1802923923" sldId="276"/>
            <ac:picMk id="3" creationId="{6BA4219C-1FF5-C848-8564-B902E275DA82}"/>
          </ac:picMkLst>
        </pc:picChg>
        <pc:picChg chg="add mod">
          <ac:chgData name="Joshua Bracefield" userId="d64b1e77-fcfe-4377-8f23-1bdeb7587d81" providerId="ADAL" clId="{14DA4211-AAE7-E846-996D-C07212070A5C}" dt="2022-04-18T23:12:14.306" v="6015" actId="962"/>
          <ac:picMkLst>
            <pc:docMk/>
            <pc:sldMk cId="1802923923" sldId="276"/>
            <ac:picMk id="4" creationId="{04AA904F-8370-3E7D-9DEA-1E1A1929784D}"/>
          </ac:picMkLst>
        </pc:picChg>
      </pc:sldChg>
      <pc:sldChg chg="modSp add mod ord">
        <pc:chgData name="Joshua Bracefield" userId="d64b1e77-fcfe-4377-8f23-1bdeb7587d81" providerId="ADAL" clId="{14DA4211-AAE7-E846-996D-C07212070A5C}" dt="2022-04-18T23:19:42.070" v="6333"/>
        <pc:sldMkLst>
          <pc:docMk/>
          <pc:sldMk cId="2249003781" sldId="277"/>
        </pc:sldMkLst>
        <pc:spChg chg="mod">
          <ac:chgData name="Joshua Bracefield" userId="d64b1e77-fcfe-4377-8f23-1bdeb7587d81" providerId="ADAL" clId="{14DA4211-AAE7-E846-996D-C07212070A5C}" dt="2022-04-18T23:13:18.428" v="6039" actId="20577"/>
          <ac:spMkLst>
            <pc:docMk/>
            <pc:sldMk cId="2249003781" sldId="277"/>
            <ac:spMk id="91" creationId="{00000000-0000-0000-0000-000000000000}"/>
          </ac:spMkLst>
        </pc:spChg>
        <pc:graphicFrameChg chg="mod modGraphic">
          <ac:chgData name="Joshua Bracefield" userId="d64b1e77-fcfe-4377-8f23-1bdeb7587d81" providerId="ADAL" clId="{14DA4211-AAE7-E846-996D-C07212070A5C}" dt="2022-04-18T23:19:42.070" v="6333"/>
          <ac:graphicFrameMkLst>
            <pc:docMk/>
            <pc:sldMk cId="2249003781" sldId="277"/>
            <ac:graphicFrameMk id="92" creationId="{00000000-0000-0000-0000-000000000000}"/>
          </ac:graphicFrameMkLst>
        </pc:graphicFrameChg>
      </pc:sldChg>
    </pc:docChg>
  </pc:docChgLst>
  <pc:docChgLst>
    <pc:chgData name="Joshua Bracefield" userId="S::bracefield2@middleton.school.nz::d64b1e77-fcfe-4377-8f23-1bdeb7587d81" providerId="AD" clId="Web-{7C8F4E42-49F9-55D8-89F8-1F09FAA9775C}"/>
    <pc:docChg chg="modSld">
      <pc:chgData name="Joshua Bracefield" userId="S::bracefield2@middleton.school.nz::d64b1e77-fcfe-4377-8f23-1bdeb7587d81" providerId="AD" clId="Web-{7C8F4E42-49F9-55D8-89F8-1F09FAA9775C}" dt="2022-04-13T01:31:47.348" v="8" actId="1076"/>
      <pc:docMkLst>
        <pc:docMk/>
      </pc:docMkLst>
      <pc:sldChg chg="addSp delSp modSp">
        <pc:chgData name="Joshua Bracefield" userId="S::bracefield2@middleton.school.nz::d64b1e77-fcfe-4377-8f23-1bdeb7587d81" providerId="AD" clId="Web-{7C8F4E42-49F9-55D8-89F8-1F09FAA9775C}" dt="2022-04-13T01:31:47.348" v="8" actId="1076"/>
        <pc:sldMkLst>
          <pc:docMk/>
          <pc:sldMk cId="89592267" sldId="274"/>
        </pc:sldMkLst>
        <pc:spChg chg="del mod">
          <ac:chgData name="Joshua Bracefield" userId="S::bracefield2@middleton.school.nz::d64b1e77-fcfe-4377-8f23-1bdeb7587d81" providerId="AD" clId="Web-{7C8F4E42-49F9-55D8-89F8-1F09FAA9775C}" dt="2022-04-13T01:31:29.723" v="7"/>
          <ac:spMkLst>
            <pc:docMk/>
            <pc:sldMk cId="89592267" sldId="274"/>
            <ac:spMk id="4" creationId="{8CD07A82-A944-4A9B-9A52-515DAC30878A}"/>
          </ac:spMkLst>
        </pc:spChg>
        <pc:picChg chg="add mod">
          <ac:chgData name="Joshua Bracefield" userId="S::bracefield2@middleton.school.nz::d64b1e77-fcfe-4377-8f23-1bdeb7587d81" providerId="AD" clId="Web-{7C8F4E42-49F9-55D8-89F8-1F09FAA9775C}" dt="2022-04-13T01:31:47.348" v="8" actId="1076"/>
          <ac:picMkLst>
            <pc:docMk/>
            <pc:sldMk cId="89592267" sldId="274"/>
            <ac:picMk id="3" creationId="{3F82BB0C-5860-909B-ADCF-A03E445969A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19/04/22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12</a:t>
            </a:fld>
            <a:endParaRPr lang="en-NZ"/>
          </a:p>
        </p:txBody>
      </p:sp>
    </p:spTree>
    <p:extLst>
      <p:ext uri="{BB962C8B-B14F-4D97-AF65-F5344CB8AC3E}">
        <p14:creationId xmlns:p14="http://schemas.microsoft.com/office/powerpoint/2010/main" val="23475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14</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15</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en-NZ" i="1" dirty="0">
                <a:latin typeface="Arial" panose="020B0604020202020204" pitchFamily="34" charset="0"/>
                <a:ea typeface="Arial" panose="020B0604020202020204" pitchFamily="34" charset="0"/>
              </a:rPr>
              <a:t>You must show the results of testing. For each component, include a screenshot proving it works.  You can also include notes about each test. </a:t>
            </a:r>
            <a:endParaRPr lang="en-NZ" dirty="0">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89B2B17-F4B1-4A14-AF99-5A366D45E74A}" type="slidenum">
              <a:rPr lang="en-NZ" smtClean="0"/>
              <a:t>7</a:t>
            </a:fld>
            <a:endParaRPr lang="en-NZ"/>
          </a:p>
        </p:txBody>
      </p:sp>
    </p:spTree>
    <p:extLst>
      <p:ext uri="{BB962C8B-B14F-4D97-AF65-F5344CB8AC3E}">
        <p14:creationId xmlns:p14="http://schemas.microsoft.com/office/powerpoint/2010/main" val="368313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3326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0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352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11</a:t>
            </a:fld>
            <a:endParaRPr lang="en-NZ"/>
          </a:p>
        </p:txBody>
      </p:sp>
    </p:spTree>
    <p:extLst>
      <p:ext uri="{BB962C8B-B14F-4D97-AF65-F5344CB8AC3E}">
        <p14:creationId xmlns:p14="http://schemas.microsoft.com/office/powerpoint/2010/main" val="12068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13372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2390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2140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265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F5BAE53-14C6-494B-9BF3-8269396DB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78168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40867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01150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739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57975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879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19/04/22</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9205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19/04/22</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329511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4ApV5W8c/decomposition" TargetMode="External"/><Relationship Id="rId2" Type="http://schemas.openxmlformats.org/officeDocument/2006/relationships/hyperlink" Target="https://github.com/joshbatmiddleton/Lucky-Unicor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a:bodyPr>
          <a:lstStyle/>
          <a:p>
            <a:r>
              <a:rPr lang="en-NZ" dirty="0"/>
              <a:t>Lucky Unicorn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Joshua Bracefield</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How much - Test Plan</a:t>
            </a:r>
            <a:endParaRPr sz="4000" dirty="0"/>
          </a:p>
        </p:txBody>
      </p:sp>
      <p:graphicFrame>
        <p:nvGraphicFramePr>
          <p:cNvPr id="92" name="Google Shape;92;p19"/>
          <p:cNvGraphicFramePr/>
          <p:nvPr>
            <p:extLst>
              <p:ext uri="{D42A27DB-BD31-4B8C-83A1-F6EECF244321}">
                <p14:modId xmlns:p14="http://schemas.microsoft.com/office/powerpoint/2010/main" val="1286193377"/>
              </p:ext>
            </p:extLst>
          </p:nvPr>
        </p:nvGraphicFramePr>
        <p:xfrm>
          <a:off x="415600" y="1263282"/>
          <a:ext cx="11649021" cy="5377269"/>
        </p:xfrm>
        <a:graphic>
          <a:graphicData uri="http://schemas.openxmlformats.org/drawingml/2006/table">
            <a:tbl>
              <a:tblPr>
                <a:noFill/>
              </a:tblPr>
              <a:tblGrid>
                <a:gridCol w="3807492">
                  <a:extLst>
                    <a:ext uri="{9D8B030D-6E8A-4147-A177-3AD203B41FA5}">
                      <a16:colId xmlns:a16="http://schemas.microsoft.com/office/drawing/2014/main" val="20000"/>
                    </a:ext>
                  </a:extLst>
                </a:gridCol>
                <a:gridCol w="7841529">
                  <a:extLst>
                    <a:ext uri="{9D8B030D-6E8A-4147-A177-3AD203B41FA5}">
                      <a16:colId xmlns:a16="http://schemas.microsoft.com/office/drawing/2014/main" val="20001"/>
                    </a:ext>
                  </a:extLst>
                </a:gridCol>
              </a:tblGrid>
              <a:tr h="758181">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736099">
                <a:tc>
                  <a:txBody>
                    <a:bodyPr/>
                    <a:lstStyle/>
                    <a:p>
                      <a:pPr marL="0" lvl="0" indent="0" algn="l" rtl="0">
                        <a:spcBef>
                          <a:spcPts val="0"/>
                        </a:spcBef>
                        <a:spcAft>
                          <a:spcPts val="0"/>
                        </a:spcAft>
                        <a:buNone/>
                      </a:pPr>
                      <a:r>
                        <a:rPr lang="en-US" sz="2400" dirty="0"/>
                        <a:t>xxii (invalid – string)</a:t>
                      </a:r>
                      <a:endParaRPr sz="2400" dirty="0"/>
                    </a:p>
                  </a:txBody>
                  <a:tcPr marL="121900" marR="121900" marT="121900" marB="121900"/>
                </a:tc>
                <a:tc>
                  <a:txBody>
                    <a:bodyPr/>
                    <a:lstStyle/>
                    <a:p>
                      <a:pPr marL="0" lvl="0" indent="0" algn="l" rtl="0">
                        <a:spcBef>
                          <a:spcPts val="0"/>
                        </a:spcBef>
                        <a:spcAft>
                          <a:spcPts val="0"/>
                        </a:spcAft>
                        <a:buNone/>
                      </a:pPr>
                      <a:r>
                        <a:rPr lang="en-US" sz="2400" dirty="0"/>
                        <a:t>&lt;error&gt; Please enter a whole  number between 1 and 10</a:t>
                      </a:r>
                      <a:endParaRPr sz="2400" dirty="0"/>
                    </a:p>
                  </a:txBody>
                  <a:tcPr marL="121900" marR="121900" marT="121900" marB="121900"/>
                </a:tc>
                <a:extLst>
                  <a:ext uri="{0D108BD9-81ED-4DB2-BD59-A6C34878D82A}">
                    <a16:rowId xmlns:a16="http://schemas.microsoft.com/office/drawing/2014/main" val="10001"/>
                  </a:ext>
                </a:extLst>
              </a:tr>
              <a:tr h="736099">
                <a:tc>
                  <a:txBody>
                    <a:bodyPr/>
                    <a:lstStyle/>
                    <a:p>
                      <a:pPr marL="0" lvl="0" indent="0" algn="l" rtl="0">
                        <a:spcBef>
                          <a:spcPts val="0"/>
                        </a:spcBef>
                        <a:spcAft>
                          <a:spcPts val="0"/>
                        </a:spcAft>
                        <a:buNone/>
                      </a:pPr>
                      <a:r>
                        <a:rPr lang="en-US" sz="2400" dirty="0"/>
                        <a:t>0.5 (invalid – float)</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&lt;error&gt; Please enter a whole  number between 1 and 10</a:t>
                      </a:r>
                    </a:p>
                  </a:txBody>
                  <a:tcPr marL="121900" marR="121900" marT="121900" marB="121900"/>
                </a:tc>
                <a:extLst>
                  <a:ext uri="{0D108BD9-81ED-4DB2-BD59-A6C34878D82A}">
                    <a16:rowId xmlns:a16="http://schemas.microsoft.com/office/drawing/2014/main" val="1015899749"/>
                  </a:ext>
                </a:extLst>
              </a:tr>
              <a:tr h="736099">
                <a:tc>
                  <a:txBody>
                    <a:bodyPr/>
                    <a:lstStyle/>
                    <a:p>
                      <a:pPr marL="0" lvl="0" indent="0" algn="l" rtl="0">
                        <a:spcBef>
                          <a:spcPts val="0"/>
                        </a:spcBef>
                        <a:spcAft>
                          <a:spcPts val="0"/>
                        </a:spcAft>
                        <a:buNone/>
                      </a:pPr>
                      <a:r>
                        <a:rPr lang="en-US" sz="2400" dirty="0"/>
                        <a:t>0 (invalid – too low)</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&lt;error&gt; Please enter a whole  number between 1 and 10</a:t>
                      </a:r>
                    </a:p>
                  </a:txBody>
                  <a:tcPr marL="121900" marR="121900" marT="121900" marB="121900"/>
                </a:tc>
                <a:extLst>
                  <a:ext uri="{0D108BD9-81ED-4DB2-BD59-A6C34878D82A}">
                    <a16:rowId xmlns:a16="http://schemas.microsoft.com/office/drawing/2014/main" val="4237421337"/>
                  </a:ext>
                </a:extLst>
              </a:tr>
              <a:tr h="736099">
                <a:tc>
                  <a:txBody>
                    <a:bodyPr/>
                    <a:lstStyle/>
                    <a:p>
                      <a:pPr marL="0" lvl="0" indent="0" algn="l" rtl="0">
                        <a:spcBef>
                          <a:spcPts val="0"/>
                        </a:spcBef>
                        <a:spcAft>
                          <a:spcPts val="0"/>
                        </a:spcAft>
                        <a:buNone/>
                      </a:pPr>
                      <a:r>
                        <a:rPr lang="en-US" sz="2400" dirty="0"/>
                        <a:t>11 (invalid –too high)</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&lt;</a:t>
                      </a:r>
                      <a:r>
                        <a:rPr lang="en-US" sz="2400"/>
                        <a:t>error&gt; Please enter a whole  number between 1 and 10</a:t>
                      </a:r>
                      <a:endParaRPr lang="en-US" sz="2400" dirty="0"/>
                    </a:p>
                  </a:txBody>
                  <a:tcPr marL="121900" marR="121900" marT="121900" marB="121900"/>
                </a:tc>
                <a:extLst>
                  <a:ext uri="{0D108BD9-81ED-4DB2-BD59-A6C34878D82A}">
                    <a16:rowId xmlns:a16="http://schemas.microsoft.com/office/drawing/2014/main" val="2093276785"/>
                  </a:ext>
                </a:extLst>
              </a:tr>
              <a:tr h="736099">
                <a:tc>
                  <a:txBody>
                    <a:bodyPr/>
                    <a:lstStyle/>
                    <a:p>
                      <a:pPr marL="0" lvl="0" indent="0" algn="l" rtl="0">
                        <a:spcBef>
                          <a:spcPts val="0"/>
                        </a:spcBef>
                        <a:spcAft>
                          <a:spcPts val="0"/>
                        </a:spcAft>
                        <a:buNone/>
                      </a:pPr>
                      <a:r>
                        <a:rPr lang="en-US" sz="2400" dirty="0"/>
                        <a:t>1 (lower boundary)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181821293"/>
                  </a:ext>
                </a:extLst>
              </a:tr>
              <a:tr h="938593">
                <a:tc>
                  <a:txBody>
                    <a:bodyPr/>
                    <a:lstStyle/>
                    <a:p>
                      <a:pPr marL="0" lvl="0" indent="0" algn="l" rtl="0">
                        <a:spcBef>
                          <a:spcPts val="0"/>
                        </a:spcBef>
                        <a:spcAft>
                          <a:spcPts val="0"/>
                        </a:spcAft>
                        <a:buNone/>
                      </a:pPr>
                      <a:r>
                        <a:rPr lang="en-US" sz="2400" dirty="0"/>
                        <a:t>10 (upper boundary)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81772369"/>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2249003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NZ" sz="4000" dirty="0"/>
              <a:t>[Component name]: Trialling </a:t>
            </a:r>
          </a:p>
        </p:txBody>
      </p:sp>
      <p:sp>
        <p:nvSpPr>
          <p:cNvPr id="4" name="TextBox 3">
            <a:extLst>
              <a:ext uri="{FF2B5EF4-FFF2-40B4-BE49-F238E27FC236}">
                <a16:creationId xmlns:a16="http://schemas.microsoft.com/office/drawing/2014/main" id="{8CD07A82-A944-4A9B-9A52-515DAC30878A}"/>
              </a:ext>
            </a:extLst>
          </p:cNvPr>
          <p:cNvSpPr txBox="1"/>
          <p:nvPr/>
        </p:nvSpPr>
        <p:spPr>
          <a:xfrm>
            <a:off x="660400" y="1030288"/>
            <a:ext cx="10693400" cy="923330"/>
          </a:xfrm>
          <a:prstGeom prst="rect">
            <a:avLst/>
          </a:prstGeom>
          <a:noFill/>
        </p:spPr>
        <p:txBody>
          <a:bodyPr wrap="square">
            <a:spAutoFit/>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a:t>
            </a:r>
            <a:r>
              <a:rPr lang="en" i="1" dirty="0" err="1"/>
              <a:t>trialling</a:t>
            </a:r>
            <a:r>
              <a:rPr lang="en" i="1" dirty="0"/>
              <a:t> here. Select one of your trials for further development and give reasons for your choice. </a:t>
            </a:r>
            <a:endParaRPr lang="en-NZ" dirty="0"/>
          </a:p>
        </p:txBody>
      </p:sp>
    </p:spTree>
    <p:extLst>
      <p:ext uri="{BB962C8B-B14F-4D97-AF65-F5344CB8AC3E}">
        <p14:creationId xmlns:p14="http://schemas.microsoft.com/office/powerpoint/2010/main" val="270828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Assembled Outcome Testing:</a:t>
            </a:r>
          </a:p>
        </p:txBody>
      </p:sp>
      <p:sp>
        <p:nvSpPr>
          <p:cNvPr id="3" name="Rectangle 2">
            <a:extLst>
              <a:ext uri="{FF2B5EF4-FFF2-40B4-BE49-F238E27FC236}">
                <a16:creationId xmlns:a16="http://schemas.microsoft.com/office/drawing/2014/main" id="{DB8F61FF-932E-477F-82DD-3F6BB93999C0}"/>
              </a:ext>
            </a:extLst>
          </p:cNvPr>
          <p:cNvSpPr/>
          <p:nvPr/>
        </p:nvSpPr>
        <p:spPr>
          <a:xfrm>
            <a:off x="838199" y="1089283"/>
            <a:ext cx="8767813" cy="702372"/>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084233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314179954"/>
              </p:ext>
            </p:extLst>
          </p:nvPr>
        </p:nvGraphicFramePr>
        <p:xfrm>
          <a:off x="782320" y="1213485"/>
          <a:ext cx="1062736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849256304"/>
                    </a:ext>
                  </a:extLst>
                </a:gridCol>
                <a:gridCol w="7122160">
                  <a:extLst>
                    <a:ext uri="{9D8B030D-6E8A-4147-A177-3AD203B41FA5}">
                      <a16:colId xmlns:a16="http://schemas.microsoft.com/office/drawing/2014/main" val="2106481727"/>
                    </a:ext>
                  </a:extLst>
                </a:gridCol>
              </a:tblGrid>
              <a:tr h="370840">
                <a:tc>
                  <a:txBody>
                    <a:bodyPr/>
                    <a:lstStyle/>
                    <a:p>
                      <a:r>
                        <a:rPr lang="en-NZ" dirty="0"/>
                        <a:t>Relevant implication</a:t>
                      </a:r>
                    </a:p>
                  </a:txBody>
                  <a:tcPr/>
                </a:tc>
                <a:tc>
                  <a:txBody>
                    <a:bodyPr/>
                    <a:lstStyle/>
                    <a:p>
                      <a:r>
                        <a:rPr lang="en-NZ" dirty="0"/>
                        <a:t>Explain how your final outcome </a:t>
                      </a:r>
                      <a:r>
                        <a:rPr lang="en-NZ" b="1" i="1" dirty="0"/>
                        <a:t>addresses</a:t>
                      </a:r>
                      <a:r>
                        <a:rPr lang="en-NZ" dirty="0"/>
                        <a:t> each implication</a:t>
                      </a:r>
                    </a:p>
                  </a:txBody>
                  <a:tcPr/>
                </a:tc>
                <a:extLst>
                  <a:ext uri="{0D108BD9-81ED-4DB2-BD59-A6C34878D82A}">
                    <a16:rowId xmlns:a16="http://schemas.microsoft.com/office/drawing/2014/main" val="228654289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2636529970"/>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845002142"/>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686164491"/>
                  </a:ext>
                </a:extLst>
              </a:tr>
              <a:tr h="370840">
                <a:tc>
                  <a:txBody>
                    <a:bodyPr/>
                    <a:lstStyle/>
                    <a:p>
                      <a:endParaRPr lang="en-NZ" dirty="0"/>
                    </a:p>
                  </a:txBody>
                  <a:tcPr/>
                </a:tc>
                <a:tc>
                  <a:txBody>
                    <a:bodyPr/>
                    <a:lstStyle/>
                    <a:p>
                      <a:endParaRPr lang="en-NZ" dirty="0"/>
                    </a:p>
                  </a:txBody>
                  <a:tcPr/>
                </a:tc>
                <a:extLst>
                  <a:ext uri="{0D108BD9-81ED-4DB2-BD59-A6C34878D82A}">
                    <a16:rowId xmlns:a16="http://schemas.microsoft.com/office/drawing/2014/main" val="1038612699"/>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57549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838200" y="365125"/>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Tree>
    <p:extLst>
      <p:ext uri="{BB962C8B-B14F-4D97-AF65-F5344CB8AC3E}">
        <p14:creationId xmlns:p14="http://schemas.microsoft.com/office/powerpoint/2010/main" val="227615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a:t>Lucky Unicorn</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693459" y="1690687"/>
            <a:ext cx="8768352" cy="2483747"/>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NZ" sz="2000" b="1" dirty="0">
                <a:solidFill>
                  <a:srgbClr val="274E13"/>
                </a:solidFill>
                <a:hlinkClick r:id="rId2"/>
              </a:rPr>
              <a:t>https://github.com/joshbatmiddleton/Lucky-Unicorn</a:t>
            </a:r>
            <a:r>
              <a:rPr lang="en-NZ" sz="2000" b="1" dirty="0">
                <a:solidFill>
                  <a:srgbClr val="274E13"/>
                </a:solidFill>
              </a:rPr>
              <a:t> </a:t>
            </a:r>
          </a:p>
          <a:p>
            <a:pPr marL="0" indent="0">
              <a:lnSpc>
                <a:spcPct val="100000"/>
              </a:lnSpc>
              <a:spcBef>
                <a:spcPts val="0"/>
              </a:spcBef>
              <a:buClr>
                <a:schemeClr val="dk1"/>
              </a:buClr>
              <a:buSzPts val="1100"/>
              <a:buFont typeface="Arial"/>
              <a:buNone/>
            </a:pPr>
            <a:endParaRPr lang="en-NZ" sz="2000"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a:t>
            </a:r>
            <a:r>
              <a:rPr lang="en-NZ" sz="2000" b="1" dirty="0">
                <a:solidFill>
                  <a:srgbClr val="274E13"/>
                </a:solidFill>
                <a:hlinkClick r:id="rId3"/>
              </a:rPr>
              <a:t>https://trello.com/b/4ApV5W8c/decomposition</a:t>
            </a:r>
            <a:r>
              <a:rPr lang="en-NZ" sz="2000" b="1" dirty="0">
                <a:solidFill>
                  <a:srgbClr val="274E13"/>
                </a:solidFill>
              </a:rPr>
              <a:t> </a:t>
            </a: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 [here]</a:t>
            </a:r>
          </a:p>
          <a:p>
            <a:pPr marL="0" indent="0">
              <a:lnSpc>
                <a:spcPct val="100000"/>
              </a:lnSpc>
              <a:spcBef>
                <a:spcPts val="0"/>
              </a:spcBef>
              <a:buClr>
                <a:schemeClr val="dk1"/>
              </a:buClr>
              <a:buSzPts val="1100"/>
              <a:buFont typeface="Arial"/>
              <a:buNone/>
            </a:pPr>
            <a:r>
              <a:rPr lang="en-NZ" sz="2000" b="1" dirty="0">
                <a:solidFill>
                  <a:srgbClr val="274E13"/>
                </a:solidFill>
              </a:rPr>
              <a:t> </a:t>
            </a:r>
            <a:endParaRPr lang="en-NZ" sz="2000" dirty="0"/>
          </a:p>
        </p:txBody>
      </p:sp>
      <p:graphicFrame>
        <p:nvGraphicFramePr>
          <p:cNvPr id="6" name="Google Shape;56;p13">
            <a:extLst>
              <a:ext uri="{FF2B5EF4-FFF2-40B4-BE49-F238E27FC236}">
                <a16:creationId xmlns:a16="http://schemas.microsoft.com/office/drawing/2014/main" id="{A0658CEC-C8BE-4EBE-8618-7B97BA7329B8}"/>
              </a:ext>
            </a:extLst>
          </p:cNvPr>
          <p:cNvGraphicFramePr/>
          <p:nvPr>
            <p:extLst>
              <p:ext uri="{D42A27DB-BD31-4B8C-83A1-F6EECF244321}">
                <p14:modId xmlns:p14="http://schemas.microsoft.com/office/powerpoint/2010/main" val="1454263739"/>
              </p:ext>
            </p:extLst>
          </p:nvPr>
        </p:nvGraphicFramePr>
        <p:xfrm>
          <a:off x="1693459" y="4633849"/>
          <a:ext cx="8768352" cy="1859026"/>
        </p:xfrm>
        <a:graphic>
          <a:graphicData uri="http://schemas.openxmlformats.org/drawingml/2006/table">
            <a:tbl>
              <a:tblPr>
                <a:noFill/>
              </a:tblPr>
              <a:tblGrid>
                <a:gridCol w="8768352">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990000"/>
                          </a:solidFill>
                        </a:rPr>
                        <a:t>Ensure you have made these links ‘public’ so that they are open to anyone, including the marker.</a:t>
                      </a:r>
                    </a:p>
                    <a:p>
                      <a:pPr marL="0" lvl="0" indent="0" algn="l" rtl="0">
                        <a:lnSpc>
                          <a:spcPct val="115000"/>
                        </a:lnSpc>
                        <a:spcBef>
                          <a:spcPts val="0"/>
                        </a:spcBef>
                        <a:spcAft>
                          <a:spcPts val="0"/>
                        </a:spcAft>
                        <a:buNone/>
                      </a:pPr>
                      <a:endParaRPr lang="en" sz="2000" b="1" i="1" dirty="0">
                        <a:solidFill>
                          <a:srgbClr val="990000"/>
                        </a:solidFill>
                      </a:endParaRPr>
                    </a:p>
                    <a:p>
                      <a:pPr marL="0" lvl="0" indent="0" algn="l" rtl="0">
                        <a:lnSpc>
                          <a:spcPct val="115000"/>
                        </a:lnSpc>
                        <a:spcBef>
                          <a:spcPts val="0"/>
                        </a:spcBef>
                        <a:spcAft>
                          <a:spcPts val="0"/>
                        </a:spcAft>
                        <a:buNone/>
                      </a:pPr>
                      <a:r>
                        <a:rPr lang="en" sz="2000" b="1" i="1" dirty="0">
                          <a:solidFill>
                            <a:srgbClr val="990000"/>
                          </a:solidFill>
                        </a:rPr>
                        <a:t>The link to your program is the final outcome of this whole project – your finished program.</a:t>
                      </a:r>
                      <a:endParaRPr sz="2000" b="1" i="1" dirty="0">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889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559435"/>
          </a:xfrm>
        </p:spPr>
        <p:txBody>
          <a:bodyPr>
            <a:normAutofit fontScale="90000"/>
          </a:bodyPr>
          <a:lstStyle/>
          <a:p>
            <a:pPr>
              <a:lnSpc>
                <a:spcPct val="115000"/>
              </a:lnSpc>
              <a:spcAft>
                <a:spcPts val="0"/>
              </a:spcAft>
            </a:pPr>
            <a:r>
              <a:rPr lang="en-NZ" dirty="0"/>
              <a:t>Describe relevant Implications:</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6" name="Table 4">
            <a:extLst>
              <a:ext uri="{FF2B5EF4-FFF2-40B4-BE49-F238E27FC236}">
                <a16:creationId xmlns:a16="http://schemas.microsoft.com/office/drawing/2014/main" id="{A02ECB3F-5E1A-4602-8844-49609D54ADF8}"/>
              </a:ext>
            </a:extLst>
          </p:cNvPr>
          <p:cNvGraphicFramePr>
            <a:graphicFrameLocks noGrp="1"/>
          </p:cNvGraphicFramePr>
          <p:nvPr>
            <p:extLst>
              <p:ext uri="{D42A27DB-BD31-4B8C-83A1-F6EECF244321}">
                <p14:modId xmlns:p14="http://schemas.microsoft.com/office/powerpoint/2010/main" val="1624840282"/>
              </p:ext>
            </p:extLst>
          </p:nvPr>
        </p:nvGraphicFramePr>
        <p:xfrm>
          <a:off x="359634" y="1574800"/>
          <a:ext cx="11472732" cy="3298190"/>
        </p:xfrm>
        <a:graphic>
          <a:graphicData uri="http://schemas.openxmlformats.org/drawingml/2006/table">
            <a:tbl>
              <a:tblPr firstRow="1" bandRow="1">
                <a:tableStyleId>{5C22544A-7EE6-4342-B048-85BDC9FD1C3A}</a:tableStyleId>
              </a:tblPr>
              <a:tblGrid>
                <a:gridCol w="4383449">
                  <a:extLst>
                    <a:ext uri="{9D8B030D-6E8A-4147-A177-3AD203B41FA5}">
                      <a16:colId xmlns:a16="http://schemas.microsoft.com/office/drawing/2014/main" val="2849256304"/>
                    </a:ext>
                  </a:extLst>
                </a:gridCol>
                <a:gridCol w="7089283">
                  <a:extLst>
                    <a:ext uri="{9D8B030D-6E8A-4147-A177-3AD203B41FA5}">
                      <a16:colId xmlns:a16="http://schemas.microsoft.com/office/drawing/2014/main" val="2106481727"/>
                    </a:ext>
                  </a:extLst>
                </a:gridCol>
              </a:tblGrid>
              <a:tr h="463550">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463550">
                <a:tc>
                  <a:txBody>
                    <a:bodyPr/>
                    <a:lstStyle/>
                    <a:p>
                      <a:r>
                        <a:rPr lang="en-NZ" dirty="0"/>
                        <a:t>Functionality</a:t>
                      </a:r>
                    </a:p>
                  </a:txBody>
                  <a:tcPr/>
                </a:tc>
                <a:tc>
                  <a:txBody>
                    <a:bodyPr/>
                    <a:lstStyle/>
                    <a:p>
                      <a:r>
                        <a:rPr lang="en-NZ" dirty="0"/>
                        <a:t>Functionality is about making sure your program works the way you have designed it, and that it functions the way you made it.</a:t>
                      </a:r>
                    </a:p>
                  </a:txBody>
                  <a:tcPr/>
                </a:tc>
                <a:extLst>
                  <a:ext uri="{0D108BD9-81ED-4DB2-BD59-A6C34878D82A}">
                    <a16:rowId xmlns:a16="http://schemas.microsoft.com/office/drawing/2014/main" val="2636529970"/>
                  </a:ext>
                </a:extLst>
              </a:tr>
              <a:tr h="463550">
                <a:tc>
                  <a:txBody>
                    <a:bodyPr/>
                    <a:lstStyle/>
                    <a:p>
                      <a:r>
                        <a:rPr lang="en-NZ" dirty="0"/>
                        <a:t>Usability</a:t>
                      </a:r>
                    </a:p>
                  </a:txBody>
                  <a:tcPr/>
                </a:tc>
                <a:tc>
                  <a:txBody>
                    <a:bodyPr/>
                    <a:lstStyle/>
                    <a:p>
                      <a:r>
                        <a:rPr lang="en-NZ" dirty="0"/>
                        <a:t>Usability is about making sure that the program is easy to use, and that the program can do what it needs to do</a:t>
                      </a:r>
                    </a:p>
                  </a:txBody>
                  <a:tcPr/>
                </a:tc>
                <a:extLst>
                  <a:ext uri="{0D108BD9-81ED-4DB2-BD59-A6C34878D82A}">
                    <a16:rowId xmlns:a16="http://schemas.microsoft.com/office/drawing/2014/main" val="845002142"/>
                  </a:ext>
                </a:extLst>
              </a:tr>
              <a:tr h="463550">
                <a:tc>
                  <a:txBody>
                    <a:bodyPr/>
                    <a:lstStyle/>
                    <a:p>
                      <a:r>
                        <a:rPr lang="en-NZ" dirty="0"/>
                        <a:t>Aesthetics</a:t>
                      </a:r>
                    </a:p>
                  </a:txBody>
                  <a:tcPr/>
                </a:tc>
                <a:tc>
                  <a:txBody>
                    <a:bodyPr/>
                    <a:lstStyle/>
                    <a:p>
                      <a:r>
                        <a:rPr lang="en-NZ" dirty="0"/>
                        <a:t>Aesthetics is about what and how your program looks. If a program looks good, it will function with the intent that you have. If it doesn't look formatted, you might find several errors in the code</a:t>
                      </a:r>
                    </a:p>
                  </a:txBody>
                  <a:tcPr/>
                </a:tc>
                <a:extLst>
                  <a:ext uri="{0D108BD9-81ED-4DB2-BD59-A6C34878D82A}">
                    <a16:rowId xmlns:a16="http://schemas.microsoft.com/office/drawing/2014/main" val="1686164491"/>
                  </a:ext>
                </a:extLst>
              </a:tr>
              <a:tr h="463550">
                <a:tc>
                  <a:txBody>
                    <a:bodyPr/>
                    <a:lstStyle/>
                    <a:p>
                      <a:r>
                        <a:rPr lang="en-NZ" dirty="0"/>
                        <a:t>Social</a:t>
                      </a:r>
                    </a:p>
                  </a:txBody>
                  <a:tcPr/>
                </a:tc>
                <a:tc>
                  <a:txBody>
                    <a:bodyPr/>
                    <a:lstStyle/>
                    <a:p>
                      <a:r>
                        <a:rPr lang="en-NZ" dirty="0"/>
                        <a:t>Social is about the outcome of your program affects the users of it, and the community</a:t>
                      </a:r>
                      <a:r>
                        <a:rPr lang="en-NZ"/>
                        <a:t>/society.</a:t>
                      </a:r>
                      <a:endParaRPr lang="en-NZ" dirty="0"/>
                    </a:p>
                  </a:txBody>
                  <a:tcPr/>
                </a:tc>
                <a:extLst>
                  <a:ext uri="{0D108BD9-81ED-4DB2-BD59-A6C34878D82A}">
                    <a16:rowId xmlns:a16="http://schemas.microsoft.com/office/drawing/2014/main" val="1648064344"/>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a:t>Decomposition:</a:t>
            </a:r>
            <a:endParaRPr lang="en-NZ" sz="4000" dirty="0"/>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708912"/>
          </a:xfrm>
          <a:prstGeom prst="rect">
            <a:avLst/>
          </a:prstGeom>
        </p:spPr>
        <p:txBody>
          <a:bodyPr wrap="square">
            <a:spAutoFit/>
          </a:bodyPr>
          <a:lstStyle/>
          <a:p>
            <a:pPr>
              <a:lnSpc>
                <a:spcPct val="115000"/>
              </a:lnSpc>
            </a:pPr>
            <a:r>
              <a:rPr lang="en-NZ" i="1"/>
              <a:t>Paste screenshots of your initial Trello board / task decomposition on this slide.  If you have a long list, you might need to break it up into several slides. </a:t>
            </a:r>
            <a:r>
              <a:rPr lang="en-NZ">
                <a:latin typeface="Arial" panose="020B0604020202020204" pitchFamily="34" charset="0"/>
                <a:ea typeface="Arial" panose="020B0604020202020204" pitchFamily="34" charset="0"/>
              </a:rPr>
              <a:t> </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B47EC644-7E13-C046-B063-255E50E9B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31929"/>
            <a:ext cx="6343625" cy="3650503"/>
          </a:xfrm>
          <a:prstGeom prst="rect">
            <a:avLst/>
          </a:prstGeom>
        </p:spPr>
      </p:pic>
      <p:pic>
        <p:nvPicPr>
          <p:cNvPr id="7" name="Picture 6">
            <a:extLst>
              <a:ext uri="{FF2B5EF4-FFF2-40B4-BE49-F238E27FC236}">
                <a16:creationId xmlns:a16="http://schemas.microsoft.com/office/drawing/2014/main" id="{E9BB2F44-FA7D-6445-8D21-D84B5F030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891" y="1565275"/>
            <a:ext cx="2276155" cy="4583813"/>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1 (Instructions and Yes/no checker)</a:t>
            </a:r>
            <a:endParaRPr sz="4000" dirty="0"/>
          </a:p>
        </p:txBody>
      </p:sp>
      <p:pic>
        <p:nvPicPr>
          <p:cNvPr id="3" name="Picture 2">
            <a:extLst>
              <a:ext uri="{FF2B5EF4-FFF2-40B4-BE49-F238E27FC236}">
                <a16:creationId xmlns:a16="http://schemas.microsoft.com/office/drawing/2014/main" id="{6BA4219C-1FF5-C848-8564-B902E275D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324" y="1113127"/>
            <a:ext cx="5229496" cy="52384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Yes/</a:t>
            </a:r>
            <a:r>
              <a:rPr lang="en" sz="4000"/>
              <a:t>No checker </a:t>
            </a:r>
            <a:r>
              <a:rPr lang="en" sz="4000" dirty="0"/>
              <a:t>- Test Plan</a:t>
            </a:r>
            <a:endParaRPr sz="4000" dirty="0"/>
          </a:p>
        </p:txBody>
      </p:sp>
      <p:graphicFrame>
        <p:nvGraphicFramePr>
          <p:cNvPr id="92" name="Google Shape;92;p19"/>
          <p:cNvGraphicFramePr/>
          <p:nvPr>
            <p:extLst>
              <p:ext uri="{D42A27DB-BD31-4B8C-83A1-F6EECF244321}">
                <p14:modId xmlns:p14="http://schemas.microsoft.com/office/powerpoint/2010/main" val="1118508158"/>
              </p:ext>
            </p:extLst>
          </p:nvPr>
        </p:nvGraphicFramePr>
        <p:xfrm>
          <a:off x="523219" y="1263284"/>
          <a:ext cx="11360800" cy="550432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27846">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solidFill>
                      <a:srgbClr val="CCCCCC"/>
                    </a:solidFill>
                  </a:tcPr>
                </a:tc>
                <a:extLst>
                  <a:ext uri="{0D108BD9-81ED-4DB2-BD59-A6C34878D82A}">
                    <a16:rowId xmlns:a16="http://schemas.microsoft.com/office/drawing/2014/main" val="10000"/>
                  </a:ext>
                </a:extLst>
              </a:tr>
              <a:tr h="474798">
                <a:tc>
                  <a:txBody>
                    <a:bodyPr/>
                    <a:lstStyle/>
                    <a:p>
                      <a:pPr marL="0" lvl="0" indent="0" algn="l" rtl="0">
                        <a:spcBef>
                          <a:spcPts val="0"/>
                        </a:spcBef>
                        <a:spcAft>
                          <a:spcPts val="0"/>
                        </a:spcAft>
                        <a:buNone/>
                      </a:pPr>
                      <a:r>
                        <a:rPr lang="en-US" sz="2400" dirty="0"/>
                        <a:t>yes</a:t>
                      </a:r>
                      <a:endParaRPr sz="2400" dirty="0"/>
                    </a:p>
                  </a:txBody>
                  <a:tcPr marL="121900" marR="121900" marT="121900" marB="121900"/>
                </a:tc>
                <a:tc>
                  <a:txBody>
                    <a:bodyPr/>
                    <a:lstStyle/>
                    <a:p>
                      <a:pPr marL="0" lvl="0" indent="0" algn="l" rtl="0">
                        <a:spcBef>
                          <a:spcPts val="0"/>
                        </a:spcBef>
                        <a:spcAft>
                          <a:spcPts val="0"/>
                        </a:spcAft>
                        <a:buNone/>
                      </a:pPr>
                      <a:r>
                        <a:rPr lang="en-US" sz="2400" dirty="0"/>
                        <a:t>Program continues</a:t>
                      </a:r>
                      <a:endParaRPr sz="2400" dirty="0"/>
                    </a:p>
                  </a:txBody>
                  <a:tcPr marL="121900" marR="121900" marT="121900" marB="121900"/>
                </a:tc>
                <a:extLst>
                  <a:ext uri="{0D108BD9-81ED-4DB2-BD59-A6C34878D82A}">
                    <a16:rowId xmlns:a16="http://schemas.microsoft.com/office/drawing/2014/main" val="10001"/>
                  </a:ext>
                </a:extLst>
              </a:tr>
              <a:tr h="474798">
                <a:tc>
                  <a:txBody>
                    <a:bodyPr/>
                    <a:lstStyle/>
                    <a:p>
                      <a:pPr marL="0" lvl="0" indent="0" algn="l" rtl="0">
                        <a:spcBef>
                          <a:spcPts val="0"/>
                        </a:spcBef>
                        <a:spcAft>
                          <a:spcPts val="0"/>
                        </a:spcAft>
                        <a:buNone/>
                      </a:pPr>
                      <a:r>
                        <a:rPr lang="en-US" sz="2400" dirty="0"/>
                        <a:t>no</a:t>
                      </a:r>
                      <a:endParaRPr sz="2400" dirty="0"/>
                    </a:p>
                  </a:txBody>
                  <a:tcPr marL="121900" marR="121900" marT="121900" marB="121900"/>
                </a:tc>
                <a:tc>
                  <a:txBody>
                    <a:bodyPr/>
                    <a:lstStyle/>
                    <a:p>
                      <a:pPr marL="0" lvl="0" indent="0" algn="l" rtl="0">
                        <a:spcBef>
                          <a:spcPts val="0"/>
                        </a:spcBef>
                        <a:spcAft>
                          <a:spcPts val="0"/>
                        </a:spcAft>
                        <a:buNone/>
                      </a:pPr>
                      <a:r>
                        <a:rPr lang="en-US" sz="2400" dirty="0"/>
                        <a:t>Program continues</a:t>
                      </a:r>
                      <a:endParaRPr sz="2400" dirty="0"/>
                    </a:p>
                  </a:txBody>
                  <a:tcPr marL="121900" marR="121900" marT="121900" marB="121900"/>
                </a:tc>
                <a:extLst>
                  <a:ext uri="{0D108BD9-81ED-4DB2-BD59-A6C34878D82A}">
                    <a16:rowId xmlns:a16="http://schemas.microsoft.com/office/drawing/2014/main" val="1015899749"/>
                  </a:ext>
                </a:extLst>
              </a:tr>
              <a:tr h="474798">
                <a:tc>
                  <a:txBody>
                    <a:bodyPr/>
                    <a:lstStyle/>
                    <a:p>
                      <a:pPr marL="0" lvl="0" indent="0" algn="l" rtl="0">
                        <a:spcBef>
                          <a:spcPts val="0"/>
                        </a:spcBef>
                        <a:spcAft>
                          <a:spcPts val="0"/>
                        </a:spcAft>
                        <a:buNone/>
                      </a:pPr>
                      <a:r>
                        <a:rPr lang="en-US" sz="2400" dirty="0"/>
                        <a:t>Yes</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237421337"/>
                  </a:ext>
                </a:extLst>
              </a:tr>
              <a:tr h="474798">
                <a:tc>
                  <a:txBody>
                    <a:bodyPr/>
                    <a:lstStyle/>
                    <a:p>
                      <a:pPr marL="0" lvl="0" indent="0" algn="l" rtl="0">
                        <a:spcBef>
                          <a:spcPts val="0"/>
                        </a:spcBef>
                        <a:spcAft>
                          <a:spcPts val="0"/>
                        </a:spcAft>
                        <a:buNone/>
                      </a:pPr>
                      <a:r>
                        <a:rPr lang="en-US" sz="2400" dirty="0"/>
                        <a:t>No</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093276785"/>
                  </a:ext>
                </a:extLst>
              </a:tr>
              <a:tr h="474798">
                <a:tc>
                  <a:txBody>
                    <a:bodyPr/>
                    <a:lstStyle/>
                    <a:p>
                      <a:pPr marL="0" lvl="0" indent="0" algn="l" rtl="0">
                        <a:spcBef>
                          <a:spcPts val="0"/>
                        </a:spcBef>
                        <a:spcAft>
                          <a:spcPts val="0"/>
                        </a:spcAft>
                        <a:buNone/>
                      </a:pPr>
                      <a:r>
                        <a:rPr lang="en-US" sz="2400" dirty="0"/>
                        <a:t>Y</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4181821293"/>
                  </a:ext>
                </a:extLst>
              </a:tr>
              <a:tr h="474798">
                <a:tc>
                  <a:txBody>
                    <a:bodyPr/>
                    <a:lstStyle/>
                    <a:p>
                      <a:pPr marL="0" lvl="0" indent="0" algn="l" rtl="0">
                        <a:spcBef>
                          <a:spcPts val="0"/>
                        </a:spcBef>
                        <a:spcAft>
                          <a:spcPts val="0"/>
                        </a:spcAft>
                        <a:buNone/>
                      </a:pPr>
                      <a:r>
                        <a:rPr lang="en-US" sz="2400" dirty="0"/>
                        <a:t>N</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281772369"/>
                  </a:ext>
                </a:extLst>
              </a:tr>
              <a:tr h="474798">
                <a:tc>
                  <a:txBody>
                    <a:bodyPr/>
                    <a:lstStyle/>
                    <a:p>
                      <a:pPr marL="0" lvl="0" indent="0" algn="l" rtl="0">
                        <a:spcBef>
                          <a:spcPts val="0"/>
                        </a:spcBef>
                        <a:spcAft>
                          <a:spcPts val="0"/>
                        </a:spcAft>
                        <a:buNone/>
                      </a:pPr>
                      <a:r>
                        <a:rPr lang="en-US" sz="2400" dirty="0"/>
                        <a:t>maybe</a:t>
                      </a:r>
                      <a:endParaRPr sz="2400" dirty="0"/>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Program continues</a:t>
                      </a:r>
                    </a:p>
                  </a:txBody>
                  <a:tcPr marL="121900" marR="121900" marT="121900" marB="121900"/>
                </a:tc>
                <a:extLst>
                  <a:ext uri="{0D108BD9-81ED-4DB2-BD59-A6C34878D82A}">
                    <a16:rowId xmlns:a16="http://schemas.microsoft.com/office/drawing/2014/main" val="3708634648"/>
                  </a:ext>
                </a:extLst>
              </a:tr>
              <a:tr h="474798">
                <a:tc>
                  <a:txBody>
                    <a:bodyPr/>
                    <a:lstStyle/>
                    <a:p>
                      <a:pPr marL="0" lvl="0" indent="0" algn="l" rtl="0">
                        <a:spcBef>
                          <a:spcPts val="0"/>
                        </a:spcBef>
                        <a:spcAft>
                          <a:spcPts val="0"/>
                        </a:spcAft>
                        <a:buNone/>
                      </a:pPr>
                      <a:r>
                        <a:rPr lang="en-US" sz="2400" dirty="0"/>
                        <a:t>Maybe</a:t>
                      </a:r>
                      <a:endParaRPr sz="2400" dirty="0"/>
                    </a:p>
                  </a:txBody>
                  <a:tcPr marL="121900" marR="121900" marT="121900" marB="121900"/>
                </a:tc>
                <a:tc>
                  <a:txBody>
                    <a:bodyPr/>
                    <a:lstStyle/>
                    <a:p>
                      <a:pPr marL="0" lvl="0" indent="0" algn="l" rtl="0">
                        <a:spcBef>
                          <a:spcPts val="0"/>
                        </a:spcBef>
                        <a:spcAft>
                          <a:spcPts val="0"/>
                        </a:spcAft>
                        <a:buNone/>
                      </a:pPr>
                      <a:r>
                        <a:rPr lang="en-US" sz="2400" dirty="0"/>
                        <a:t>Please enter either “Yes” or “No”.</a:t>
                      </a:r>
                      <a:endParaRPr sz="2400" dirty="0"/>
                    </a:p>
                  </a:txBody>
                  <a:tcPr marL="121900" marR="121900" marT="121900" marB="121900"/>
                </a:tc>
                <a:extLst>
                  <a:ext uri="{0D108BD9-81ED-4DB2-BD59-A6C34878D82A}">
                    <a16:rowId xmlns:a16="http://schemas.microsoft.com/office/drawing/2014/main" val="2071514818"/>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838200" y="518160"/>
            <a:ext cx="10515600" cy="562928"/>
          </a:xfrm>
        </p:spPr>
        <p:txBody>
          <a:bodyPr>
            <a:normAutofit fontScale="90000"/>
          </a:bodyPr>
          <a:lstStyle/>
          <a:p>
            <a:r>
              <a:rPr lang="en-NZ" dirty="0"/>
              <a:t>Yes/No Checker: Testing </a:t>
            </a:r>
          </a:p>
        </p:txBody>
      </p:sp>
      <p:pic>
        <p:nvPicPr>
          <p:cNvPr id="3" name="Picture 4" descr="A picture containing diagram&#10;&#10;Description automatically generated">
            <a:extLst>
              <a:ext uri="{FF2B5EF4-FFF2-40B4-BE49-F238E27FC236}">
                <a16:creationId xmlns:a16="http://schemas.microsoft.com/office/drawing/2014/main" id="{3F82BB0C-5860-909B-ADCF-A03E445969A6}"/>
              </a:ext>
            </a:extLst>
          </p:cNvPr>
          <p:cNvPicPr>
            <a:picLocks noChangeAspect="1"/>
          </p:cNvPicPr>
          <p:nvPr/>
        </p:nvPicPr>
        <p:blipFill>
          <a:blip r:embed="rId3"/>
          <a:stretch>
            <a:fillRect/>
          </a:stretch>
        </p:blipFill>
        <p:spPr>
          <a:xfrm>
            <a:off x="1512637" y="518160"/>
            <a:ext cx="9166726" cy="6133430"/>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8959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Instructions  - Test Plan</a:t>
            </a:r>
            <a:endParaRPr sz="4000" dirty="0"/>
          </a:p>
        </p:txBody>
      </p:sp>
      <p:graphicFrame>
        <p:nvGraphicFramePr>
          <p:cNvPr id="92" name="Google Shape;92;p19"/>
          <p:cNvGraphicFramePr/>
          <p:nvPr>
            <p:extLst>
              <p:ext uri="{D42A27DB-BD31-4B8C-83A1-F6EECF244321}">
                <p14:modId xmlns:p14="http://schemas.microsoft.com/office/powerpoint/2010/main" val="793145328"/>
              </p:ext>
            </p:extLst>
          </p:nvPr>
        </p:nvGraphicFramePr>
        <p:xfrm>
          <a:off x="523219" y="1263284"/>
          <a:ext cx="11360800" cy="3553806"/>
        </p:xfrm>
        <a:graphic>
          <a:graphicData uri="http://schemas.openxmlformats.org/drawingml/2006/table">
            <a:tbl>
              <a:tblPr>
                <a:noFill/>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27846">
                <a:tc>
                  <a:txBody>
                    <a:bodyPr/>
                    <a:lstStyle/>
                    <a:p>
                      <a:pPr marL="0" lvl="0" indent="0" algn="l" rtl="0">
                        <a:spcBef>
                          <a:spcPts val="0"/>
                        </a:spcBef>
                        <a:spcAft>
                          <a:spcPts val="0"/>
                        </a:spcAft>
                        <a:buNone/>
                      </a:pPr>
                      <a:r>
                        <a:rPr lang="en" sz="2400" b="1" dirty="0"/>
                        <a:t>Test Cases - input</a:t>
                      </a:r>
                      <a:endParaRPr lang="en-US" sz="2400" b="1"/>
                    </a:p>
                  </a:txBody>
                  <a:tcPr marL="121900" marR="121900" marT="121900" marB="121900">
                    <a:solidFill>
                      <a:srgbClr val="CCCCCC"/>
                    </a:solidFill>
                  </a:tcPr>
                </a:tc>
                <a:tc>
                  <a:txBody>
                    <a:bodyPr/>
                    <a:lstStyle/>
                    <a:p>
                      <a:pPr marL="0" lvl="0" indent="0" algn="l" rtl="0">
                        <a:spcBef>
                          <a:spcPts val="0"/>
                        </a:spcBef>
                        <a:spcAft>
                          <a:spcPts val="0"/>
                        </a:spcAft>
                        <a:buNone/>
                      </a:pPr>
                      <a:r>
                        <a:rPr lang="en" sz="2400" b="1" dirty="0"/>
                        <a:t>Expected output</a:t>
                      </a:r>
                      <a:endParaRPr lang="en-US" sz="2400" b="1"/>
                    </a:p>
                  </a:txBody>
                  <a:tcPr marL="121900" marR="121900" marT="121900" marB="121900">
                    <a:solidFill>
                      <a:srgbClr val="CCCCCC"/>
                    </a:solidFill>
                  </a:tcPr>
                </a:tc>
                <a:extLst>
                  <a:ext uri="{0D108BD9-81ED-4DB2-BD59-A6C34878D82A}">
                    <a16:rowId xmlns:a16="http://schemas.microsoft.com/office/drawing/2014/main" val="10000"/>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Yes</a:t>
                      </a:r>
                      <a:endParaRPr lang="en-US" sz="2400" dirty="0"/>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a:t>Game starts</a:t>
                      </a:r>
                      <a:endParaRPr lang="en-US" sz="2400" dirty="0"/>
                    </a:p>
                  </a:txBody>
                  <a:tcPr marL="121900" marR="121900" marT="121900" marB="121900"/>
                </a:tc>
                <a:extLst>
                  <a:ext uri="{0D108BD9-81ED-4DB2-BD59-A6C34878D82A}">
                    <a16:rowId xmlns:a16="http://schemas.microsoft.com/office/drawing/2014/main" val="4181821293"/>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No</a:t>
                      </a:r>
                      <a:endParaRPr lang="en-US" sz="2400" dirty="0"/>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a:t>Instructions show, then game starts</a:t>
                      </a:r>
                      <a:endParaRPr lang="en-US" sz="2400" dirty="0"/>
                    </a:p>
                  </a:txBody>
                  <a:tcPr marL="121900" marR="121900" marT="121900" marB="121900"/>
                </a:tc>
                <a:extLst>
                  <a:ext uri="{0D108BD9-81ED-4DB2-BD59-A6C34878D82A}">
                    <a16:rowId xmlns:a16="http://schemas.microsoft.com/office/drawing/2014/main" val="281772369"/>
                  </a:ext>
                </a:extLst>
              </a:tr>
              <a:tr h="474798">
                <a:tc>
                  <a:txBody>
                    <a:bodyPr/>
                    <a:lstStyle/>
                    <a:p>
                      <a:pPr marL="0" lvl="0" indent="0" algn="l" rtl="0">
                        <a:spcBef>
                          <a:spcPts val="0"/>
                        </a:spcBef>
                        <a:spcAft>
                          <a:spcPts val="0"/>
                        </a:spcAft>
                        <a:buNone/>
                      </a:pPr>
                      <a:r>
                        <a:rPr lang="en-US" sz="2400"/>
                        <a:t>Have you played before?</a:t>
                      </a:r>
                    </a:p>
                    <a:p>
                      <a:pPr marL="0" lvl="0" indent="0" algn="l">
                        <a:spcBef>
                          <a:spcPts val="0"/>
                        </a:spcBef>
                        <a:spcAft>
                          <a:spcPts val="0"/>
                        </a:spcAft>
                        <a:buNone/>
                      </a:pPr>
                      <a:r>
                        <a:rPr lang="en-US" sz="2400"/>
                        <a:t>Maybe/anything else apart from yes or no</a:t>
                      </a:r>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Tx/>
                        <a:buSzTx/>
                        <a:buFontTx/>
                        <a:buNone/>
                      </a:pPr>
                      <a:r>
                        <a:rPr lang="en-US" sz="2400" dirty="0"/>
                        <a:t>Shows an error saying, "Please enter Yes or No"</a:t>
                      </a:r>
                    </a:p>
                  </a:txBody>
                  <a:tcPr marL="121900" marR="121900" marT="121900" marB="121900"/>
                </a:tc>
                <a:extLst>
                  <a:ext uri="{0D108BD9-81ED-4DB2-BD59-A6C34878D82A}">
                    <a16:rowId xmlns:a16="http://schemas.microsoft.com/office/drawing/2014/main" val="3708634648"/>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18655" y="893952"/>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extLst>
      <p:ext uri="{BB962C8B-B14F-4D97-AF65-F5344CB8AC3E}">
        <p14:creationId xmlns:p14="http://schemas.microsoft.com/office/powerpoint/2010/main" val="197355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 sz="4000" dirty="0"/>
              <a:t>Component 2 (How Much)</a:t>
            </a:r>
            <a:endParaRPr sz="4000" dirty="0"/>
          </a:p>
        </p:txBody>
      </p:sp>
      <p:pic>
        <p:nvPicPr>
          <p:cNvPr id="4" name="Picture 3">
            <a:extLst>
              <a:ext uri="{FF2B5EF4-FFF2-40B4-BE49-F238E27FC236}">
                <a16:creationId xmlns:a16="http://schemas.microsoft.com/office/drawing/2014/main" id="{04AA904F-8370-3E7D-9DEA-1E1A19297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299" y="1113127"/>
            <a:ext cx="5637401" cy="5744873"/>
          </a:xfrm>
          <a:prstGeom prst="rect">
            <a:avLst/>
          </a:prstGeom>
        </p:spPr>
      </p:pic>
    </p:spTree>
    <p:extLst>
      <p:ext uri="{BB962C8B-B14F-4D97-AF65-F5344CB8AC3E}">
        <p14:creationId xmlns:p14="http://schemas.microsoft.com/office/powerpoint/2010/main" val="180292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987</Words>
  <Application>Microsoft Macintosh PowerPoint</Application>
  <PresentationFormat>Widescreen</PresentationFormat>
  <Paragraphs>109</Paragraphs>
  <Slides>15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Lucky Unicorn Documentation</vt:lpstr>
      <vt:lpstr>Lucky Unicorn</vt:lpstr>
      <vt:lpstr>Describe relevant Implications:</vt:lpstr>
      <vt:lpstr>Decomposition:</vt:lpstr>
      <vt:lpstr>Component 1 (Instructions and Yes/no checker)</vt:lpstr>
      <vt:lpstr>Yes/No checker - Test Plan</vt:lpstr>
      <vt:lpstr>Yes/No Checker: Testing </vt:lpstr>
      <vt:lpstr>Instructions  - Test Plan</vt:lpstr>
      <vt:lpstr>Component 2 (How Much)</vt:lpstr>
      <vt:lpstr>How much - Test Plan</vt:lpstr>
      <vt:lpstr>[Component name]: Trialling </vt:lpstr>
      <vt:lpstr>Assembled Outcome Testing:</vt:lpstr>
      <vt:lpstr>Address relevant Implications:</vt:lpstr>
      <vt:lpstr>Version Control Evidence:</vt:lpstr>
      <vt:lpstr>Final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Joshua Bracefield</cp:lastModifiedBy>
  <cp:revision>48</cp:revision>
  <dcterms:created xsi:type="dcterms:W3CDTF">2020-03-13T23:52:53Z</dcterms:created>
  <dcterms:modified xsi:type="dcterms:W3CDTF">2022-04-18T23:19:51Z</dcterms:modified>
</cp:coreProperties>
</file>